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93"/>
  </p:notesMasterIdLst>
  <p:handoutMasterIdLst>
    <p:handoutMasterId r:id="rId194"/>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67" r:id="rId167"/>
    <p:sldId id="468" r:id="rId168"/>
    <p:sldId id="408" r:id="rId169"/>
    <p:sldId id="405" r:id="rId170"/>
    <p:sldId id="406" r:id="rId171"/>
    <p:sldId id="409" r:id="rId172"/>
    <p:sldId id="410" r:id="rId173"/>
    <p:sldId id="412" r:id="rId174"/>
    <p:sldId id="413" r:id="rId175"/>
    <p:sldId id="421" r:id="rId176"/>
    <p:sldId id="423" r:id="rId177"/>
    <p:sldId id="415" r:id="rId178"/>
    <p:sldId id="422" r:id="rId179"/>
    <p:sldId id="419" r:id="rId180"/>
    <p:sldId id="424" r:id="rId181"/>
    <p:sldId id="426" r:id="rId182"/>
    <p:sldId id="420" r:id="rId183"/>
    <p:sldId id="425" r:id="rId184"/>
    <p:sldId id="416" r:id="rId185"/>
    <p:sldId id="262" r:id="rId186"/>
    <p:sldId id="302" r:id="rId187"/>
    <p:sldId id="303" r:id="rId188"/>
    <p:sldId id="304" r:id="rId189"/>
    <p:sldId id="307" r:id="rId190"/>
    <p:sldId id="306" r:id="rId191"/>
    <p:sldId id="305" r:id="rId1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94660"/>
  </p:normalViewPr>
  <p:slideViewPr>
    <p:cSldViewPr snapToGrid="0">
      <p:cViewPr varScale="1">
        <p:scale>
          <a:sx n="110" d="100"/>
          <a:sy n="110" d="100"/>
        </p:scale>
        <p:origin x="8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3/12/2025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3/11/2025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3/11/2025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3/11/2025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3/11/2025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3/11/2025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3/11/2025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3/11/2025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3/11/2025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3/11/2025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3/11/2025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3/11/2025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3/11/2025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166</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167</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177</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178</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185</a:t>
            </a:fld>
            <a:endParaRPr lang="en-US"/>
          </a:p>
        </p:txBody>
      </p:sp>
    </p:spTree>
    <p:extLst>
      <p:ext uri="{BB962C8B-B14F-4D97-AF65-F5344CB8AC3E}">
        <p14:creationId xmlns:p14="http://schemas.microsoft.com/office/powerpoint/2010/main" val="5461083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17898</TotalTime>
  <Words>16355</Words>
  <Application>Microsoft Office PowerPoint</Application>
  <PresentationFormat>Widescreen</PresentationFormat>
  <Paragraphs>1541</Paragraphs>
  <Slides>191</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191</vt:i4>
      </vt:variant>
    </vt:vector>
  </HeadingPairs>
  <TitlesOfParts>
    <vt:vector size="202"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(EMBEDDING)</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326</cp:revision>
  <dcterms:created xsi:type="dcterms:W3CDTF">2025-01-09T12:33:02Z</dcterms:created>
  <dcterms:modified xsi:type="dcterms:W3CDTF">2025-03-12T12:59:08Z</dcterms:modified>
</cp:coreProperties>
</file>